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46EA90E-3B9C-40E5-BF72-2F9F8BC693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96812"/>
            <a:ext cx="9144000" cy="165576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dirty="0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85D3FB07-99AC-4345-AF73-4637F75970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744651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</p:spTree>
    <p:extLst>
      <p:ext uri="{BB962C8B-B14F-4D97-AF65-F5344CB8AC3E}">
        <p14:creationId xmlns:p14="http://schemas.microsoft.com/office/powerpoint/2010/main" val="891964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71074BC5-14D8-4B09-BE86-77D0DD0628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830509"/>
            <a:ext cx="2628900" cy="5025007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065D039-216F-4157-AE35-841F9123BC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830509"/>
            <a:ext cx="7734300" cy="5025007"/>
          </a:xfrm>
        </p:spPr>
        <p:txBody>
          <a:bodyPr vert="eaVert"/>
          <a:lstStyle/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</a:p>
        </p:txBody>
      </p:sp>
    </p:spTree>
    <p:extLst>
      <p:ext uri="{BB962C8B-B14F-4D97-AF65-F5344CB8AC3E}">
        <p14:creationId xmlns:p14="http://schemas.microsoft.com/office/powerpoint/2010/main" val="835354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DC3D92C-FF06-4D0C-A21D-1E2219E4E2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A5E3FDB-1F90-46B4-A8F9-02B0379EB1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</p:spTree>
    <p:extLst>
      <p:ext uri="{BB962C8B-B14F-4D97-AF65-F5344CB8AC3E}">
        <p14:creationId xmlns:p14="http://schemas.microsoft.com/office/powerpoint/2010/main" val="3861534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92481C4-25A7-481A-ABCD-D7F7643ADC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1ED03EC-80E5-477D-BBFE-B04F736AFC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</p:spTree>
    <p:extLst>
      <p:ext uri="{BB962C8B-B14F-4D97-AF65-F5344CB8AC3E}">
        <p14:creationId xmlns:p14="http://schemas.microsoft.com/office/powerpoint/2010/main" val="3041392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C1E5FD4-7AB0-441D-A09F-3EC94B40CD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8123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03323B49-95B7-48D7-A2DF-D84271E011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406095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</p:spTree>
    <p:extLst>
      <p:ext uri="{BB962C8B-B14F-4D97-AF65-F5344CB8AC3E}">
        <p14:creationId xmlns:p14="http://schemas.microsoft.com/office/powerpoint/2010/main" val="1988362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6E54845-0D88-4693-BF47-E9EAC6FAD2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0539"/>
            <a:ext cx="10515600" cy="59592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3F9B1FD-2D34-493D-AD6C-AE20C9E5DA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691401"/>
            <a:ext cx="5181600" cy="4063447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7DCFFEA-86AC-4603-B1D2-563DA7BBE7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91401"/>
            <a:ext cx="5181600" cy="4063447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</p:spTree>
    <p:extLst>
      <p:ext uri="{BB962C8B-B14F-4D97-AF65-F5344CB8AC3E}">
        <p14:creationId xmlns:p14="http://schemas.microsoft.com/office/powerpoint/2010/main" val="2915412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1A2FE69-BF6D-443A-891C-5AEFFEB384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</p:spTree>
    <p:extLst>
      <p:ext uri="{BB962C8B-B14F-4D97-AF65-F5344CB8AC3E}">
        <p14:creationId xmlns:p14="http://schemas.microsoft.com/office/powerpoint/2010/main" val="1097218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09FDF79-506E-458D-AE52-9307160635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048624"/>
            <a:ext cx="3932237" cy="100877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2E325DD-59EB-4771-8FCE-3E932D8E83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C5070583-506E-4288-B245-091A49A4DB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</p:spTree>
    <p:extLst>
      <p:ext uri="{BB962C8B-B14F-4D97-AF65-F5344CB8AC3E}">
        <p14:creationId xmlns:p14="http://schemas.microsoft.com/office/powerpoint/2010/main" val="2661168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18A68F5-60DA-4864-96C7-980958B9C2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4"/>
            <a:ext cx="3932237" cy="10699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dirty="0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5466323E-9639-49E3-8A72-F4C6D0A061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C242309A-A516-4140-87F5-BD98AB0A34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</p:spTree>
    <p:extLst>
      <p:ext uri="{BB962C8B-B14F-4D97-AF65-F5344CB8AC3E}">
        <p14:creationId xmlns:p14="http://schemas.microsoft.com/office/powerpoint/2010/main" val="56862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DCFCD66-3155-42F9-AA1F-93F96672B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8FB3F829-002C-415A-BEE5-A66A94E75D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</p:spTree>
    <p:extLst>
      <p:ext uri="{BB962C8B-B14F-4D97-AF65-F5344CB8AC3E}">
        <p14:creationId xmlns:p14="http://schemas.microsoft.com/office/powerpoint/2010/main" val="2614039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image" Target="../media/image2.jpeg"/><Relationship Id="rId5" Type="http://schemas.openxmlformats.org/officeDocument/2006/relationships/slideLayout" Target="../slideLayouts/slideLayout6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Resim 5">
            <a:extLst>
              <a:ext uri="{FF2B5EF4-FFF2-40B4-BE49-F238E27FC236}">
                <a16:creationId xmlns:a16="http://schemas.microsoft.com/office/drawing/2014/main" id="{16691806-E051-45B7-AD39-A1B2D42458C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ACC4EA3D-8DAA-44CF-B33E-00BAD67353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13358"/>
            <a:ext cx="10515600" cy="4491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C5C02EE7-D09B-4E82-8179-53E45C87CD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575419"/>
            <a:ext cx="10515600" cy="2676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</p:spTree>
    <p:extLst>
      <p:ext uri="{BB962C8B-B14F-4D97-AF65-F5344CB8AC3E}">
        <p14:creationId xmlns:p14="http://schemas.microsoft.com/office/powerpoint/2010/main" val="554633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>
            <a:extLst>
              <a:ext uri="{FF2B5EF4-FFF2-40B4-BE49-F238E27FC236}">
                <a16:creationId xmlns:a16="http://schemas.microsoft.com/office/drawing/2014/main" id="{AC7FCA21-244B-45C6-84AA-83EA36C703D1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9A0A03B5-FA16-4B2E-99F0-0DBD59D10C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94763"/>
            <a:ext cx="10515600" cy="5959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8ABE2501-13E3-4018-883F-3E63D1CBE5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9376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</a:p>
        </p:txBody>
      </p:sp>
    </p:spTree>
    <p:extLst>
      <p:ext uri="{BB962C8B-B14F-4D97-AF65-F5344CB8AC3E}">
        <p14:creationId xmlns:p14="http://schemas.microsoft.com/office/powerpoint/2010/main" val="207187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6" r:id="rId5"/>
    <p:sldLayoutId id="2147483668" r:id="rId6"/>
    <p:sldLayoutId id="2147483669" r:id="rId7"/>
    <p:sldLayoutId id="2147483670" r:id="rId8"/>
    <p:sldLayoutId id="2147483671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7EAD34A-5D75-483E-9125-7210E3EA7D3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50393EE3-E3D6-41AA-90D0-16A4CA443B9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00989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45521B0-B7D9-4CEB-9172-6538F2FEC8B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0B886478-D2C1-4AE2-9682-E0AF09426B1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74448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C14087D-4FEA-4890-A3B3-ED7C2D8F2E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AE0D08B-865F-4CF6-B65A-2FB53F1991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72675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E8E0776-CCCF-40B7-B1FB-1E5C4F9915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5048DFE-706A-4BD5-98FD-8B1DCC361F6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03960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63E3B61-2F86-44C7-9542-AB4A576B3D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F193407-DF84-4C3C-97FA-93A458C0D17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0E80CA99-DA11-4681-B3C2-B7D424C3427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36766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0EC991B-F6FC-4FCB-AE14-E3A7465451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57784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441EBF5-855B-47F8-B986-C05149D421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70DFD58-CB39-4141-8078-448F1974CF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1BDB403-09B3-4BD4-9270-8A146C18D8A8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70743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1DAFBFC-73DD-4A80-BAF2-8E897C9C65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9E42CA62-109E-4143-9A2A-378BC7EA8F89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04A85D5-659E-4F1C-B0CD-C2C69CD7A45D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43728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6EDE8FA-DDCA-4387-8AE9-D7B4F20AEA4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37EE016-E8BD-4456-88E1-ECB6C3F7221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65262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Özel Tasarım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0</Words>
  <Application>Microsoft Office PowerPoint</Application>
  <PresentationFormat>Geniş ekran</PresentationFormat>
  <Paragraphs>0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Özel Tasarım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Kurumsal İletişim</dc:creator>
  <cp:lastModifiedBy>Kurumsal İletişim</cp:lastModifiedBy>
  <cp:revision>5</cp:revision>
  <dcterms:created xsi:type="dcterms:W3CDTF">2025-10-30T09:45:53Z</dcterms:created>
  <dcterms:modified xsi:type="dcterms:W3CDTF">2025-10-30T13:48:46Z</dcterms:modified>
</cp:coreProperties>
</file>